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284" r:id="rId41"/>
    <p:sldId id="285" r:id="rId42"/>
    <p:sldId id="286" r:id="rId43"/>
    <p:sldId id="287" r:id="rId44"/>
    <p:sldId id="288" r:id="rId45"/>
    <p:sldId id="290" r:id="rId46"/>
    <p:sldId id="289" r:id="rId47"/>
    <p:sldId id="291" r:id="rId48"/>
    <p:sldId id="292" r:id="rId49"/>
    <p:sldId id="293" r:id="rId50"/>
    <p:sldId id="294" r:id="rId51"/>
    <p:sldId id="305" r:id="rId52"/>
    <p:sldId id="321" r:id="rId53"/>
    <p:sldId id="320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63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56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5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7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1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0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3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09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9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913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6E432-7339-44C1-964F-AB02436C0F5B}" type="datetimeFigureOut">
              <a:rPr lang="ko-KR" altLang="en-US" smtClean="0"/>
              <a:t>2015-12-15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dacity.com/wiki/ud197#lesson-3-python-db-api" TargetMode="External"/><Relationship Id="rId3" Type="http://schemas.openxmlformats.org/officeDocument/2006/relationships/hyperlink" Target="https://www.udacity.com/wiki/ud197#software-to-install" TargetMode="External"/><Relationship Id="rId7" Type="http://schemas.openxmlformats.org/officeDocument/2006/relationships/hyperlink" Target="https://www.udacity.com/wiki/ud197#lesson-2-elements-of-sql" TargetMode="External"/><Relationship Id="rId12" Type="http://schemas.openxmlformats.org/officeDocument/2006/relationships/hyperlink" Target="https://www.udacity.com/wiki/ud197#!#lesson-1-data-and-tables" TargetMode="External"/><Relationship Id="rId2" Type="http://schemas.openxmlformats.org/officeDocument/2006/relationships/hyperlink" Target="https://www.udacity.com/wiki/ud197#course-resource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acity.com/wiki/ud197#lesson-1-data-and-tables" TargetMode="External"/><Relationship Id="rId11" Type="http://schemas.openxmlformats.org/officeDocument/2006/relationships/hyperlink" Target="https://www.udacity.com/wiki/ud197#acknowledgments" TargetMode="External"/><Relationship Id="rId5" Type="http://schemas.openxmlformats.org/officeDocument/2006/relationships/hyperlink" Target="https://www.udacity.com/wiki/ud197#course-syllabus" TargetMode="External"/><Relationship Id="rId10" Type="http://schemas.openxmlformats.org/officeDocument/2006/relationships/hyperlink" Target="https://www.udacity.com/wiki/ud197#lesson-5-final-project" TargetMode="External"/><Relationship Id="rId4" Type="http://schemas.openxmlformats.org/officeDocument/2006/relationships/hyperlink" Target="https://www.udacity.com/wiki/ud197#final-project-resources" TargetMode="External"/><Relationship Id="rId9" Type="http://schemas.openxmlformats.org/officeDocument/2006/relationships/hyperlink" Target="https://www.udacity.com/wiki/ud197#lesson-4-deeper-into-sq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45066" y="3401933"/>
            <a:ext cx="2982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smtClean="0">
                <a:solidFill>
                  <a:srgbClr val="307699"/>
                </a:solidFill>
              </a:rPr>
              <a:t>발표 </a:t>
            </a:r>
            <a:r>
              <a:rPr lang="en-US" altLang="ko-KR" b="1" smtClean="0">
                <a:solidFill>
                  <a:srgbClr val="307699"/>
                </a:solidFill>
              </a:rPr>
              <a:t>: </a:t>
            </a:r>
            <a:r>
              <a:rPr lang="ko-KR" altLang="en-US" b="1" smtClean="0">
                <a:solidFill>
                  <a:srgbClr val="307699"/>
                </a:solidFill>
              </a:rPr>
              <a:t>제이콥</a:t>
            </a:r>
            <a:endParaRPr lang="en-US" altLang="ko-KR" b="1" i="0">
              <a:solidFill>
                <a:srgbClr val="307699"/>
              </a:solidFill>
              <a:effectLst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64837" y="757988"/>
            <a:ext cx="8262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i="0" smtClean="0">
                <a:solidFill>
                  <a:srgbClr val="294860"/>
                </a:solidFill>
                <a:effectLst/>
              </a:rPr>
              <a:t>Introduction to Relational Databases</a:t>
            </a:r>
            <a:endParaRPr lang="en-US" altLang="ko-KR" sz="3600" b="1" i="0">
              <a:solidFill>
                <a:srgbClr val="2948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65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04962"/>
            <a:ext cx="7124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495425"/>
            <a:ext cx="80200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3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328737"/>
            <a:ext cx="80867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1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495425"/>
            <a:ext cx="7467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2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8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233487"/>
            <a:ext cx="68389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9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052512"/>
            <a:ext cx="84296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252537"/>
            <a:ext cx="82486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04937"/>
            <a:ext cx="59436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1319212"/>
            <a:ext cx="70580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7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0" y="186969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smtClean="0">
                <a:solidFill>
                  <a:srgbClr val="303030"/>
                </a:solidFill>
                <a:effectLst/>
              </a:rPr>
              <a:t>Contents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1 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2"/>
              </a:rPr>
              <a:t>Course Resources</a:t>
            </a:r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1.1 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3"/>
              </a:rPr>
              <a:t>Software to install</a:t>
            </a:r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1.2 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4"/>
              </a:rPr>
              <a:t>Final Project Resources</a:t>
            </a:r>
            <a:endParaRPr lang="en-US" altLang="ko-KR" b="0" i="0" u="none" strike="noStrike" smtClean="0">
              <a:solidFill>
                <a:srgbClr val="1F8FC1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2 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5"/>
              </a:rPr>
              <a:t>Course syllabus</a:t>
            </a:r>
            <a:endParaRPr lang="en-US" altLang="ko-KR" b="0" i="0" u="none" strike="noStrike" smtClean="0">
              <a:solidFill>
                <a:srgbClr val="1F8FC1"/>
              </a:solidFill>
              <a:effectLst/>
            </a:endParaRPr>
          </a:p>
          <a:p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i="0" smtClean="0">
                <a:solidFill>
                  <a:srgbClr val="303030"/>
                </a:solidFill>
                <a:effectLst/>
              </a:rPr>
              <a:t>2.1 </a:t>
            </a:r>
            <a:r>
              <a:rPr lang="en-US" altLang="ko-KR" b="1" i="0" u="none" strike="noStrike" smtClean="0">
                <a:solidFill>
                  <a:srgbClr val="1F8FC1"/>
                </a:solidFill>
                <a:effectLst/>
                <a:hlinkClick r:id="rId6"/>
              </a:rPr>
              <a:t>Lesson 1: Data and Tables</a:t>
            </a:r>
            <a:endParaRPr lang="en-US" altLang="ko-KR" b="1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2.2 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7"/>
              </a:rPr>
              <a:t>Lesson 2: Elements of SQL</a:t>
            </a:r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2.3 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8"/>
              </a:rPr>
              <a:t>Lesson 3: Python DB-API</a:t>
            </a:r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2.4 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9"/>
              </a:rPr>
              <a:t>Lesson 4: Deeper Into SQL</a:t>
            </a:r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2.5 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10"/>
              </a:rPr>
              <a:t>Lesson 5: Final Project</a:t>
            </a:r>
            <a:endParaRPr lang="en-US" altLang="ko-KR" b="0" i="0" u="none" strike="noStrike" smtClean="0">
              <a:solidFill>
                <a:srgbClr val="1F8FC1"/>
              </a:solidFill>
              <a:effectLst/>
            </a:endParaRPr>
          </a:p>
          <a:p>
            <a:pPr lvl="1"/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3 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11"/>
              </a:rPr>
              <a:t>Acknowledgments</a:t>
            </a:r>
            <a:endParaRPr lang="en-US" altLang="ko-KR" b="0" i="0" u="none" strike="noStrike" smtClean="0">
              <a:solidFill>
                <a:srgbClr val="1F8FC1"/>
              </a:solidFill>
              <a:effectLst/>
            </a:endParaRPr>
          </a:p>
          <a:p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r>
              <a:rPr lang="en-US" altLang="ko-KR" b="1" i="0" smtClean="0">
                <a:solidFill>
                  <a:srgbClr val="307699"/>
                </a:solidFill>
                <a:effectLst/>
              </a:rPr>
              <a:t>Course Resources</a:t>
            </a:r>
            <a:endParaRPr lang="en-US" altLang="ko-KR" b="1" i="0">
              <a:solidFill>
                <a:srgbClr val="307699"/>
              </a:solidFill>
              <a:effectLst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64837" y="757988"/>
            <a:ext cx="8262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i="0" smtClean="0">
                <a:solidFill>
                  <a:srgbClr val="294860"/>
                </a:solidFill>
                <a:effectLst/>
              </a:rPr>
              <a:t>Introduction to Relational Databases</a:t>
            </a:r>
            <a:endParaRPr lang="en-US" altLang="ko-KR" sz="3600" b="1" i="0">
              <a:solidFill>
                <a:srgbClr val="294860"/>
              </a:solidFill>
              <a:effectLst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17900" y="3822700"/>
            <a:ext cx="3898900" cy="304800"/>
          </a:xfrm>
          <a:prstGeom prst="roundRect">
            <a:avLst/>
          </a:prstGeom>
          <a:solidFill>
            <a:schemeClr val="accent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41376" y="6394011"/>
            <a:ext cx="9217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>
                <a:hlinkClick r:id="rId12"/>
              </a:rPr>
              <a:t>https://www.udacity.com/wiki/ud197#!#</a:t>
            </a:r>
            <a:r>
              <a:rPr lang="ko-KR" altLang="en-US" sz="900" smtClean="0">
                <a:hlinkClick r:id="rId12"/>
              </a:rPr>
              <a:t>lesson-1-data-and-tables</a:t>
            </a:r>
            <a:endParaRPr lang="en-US" altLang="ko-KR" sz="900" smtClean="0"/>
          </a:p>
          <a:p>
            <a:r>
              <a:rPr lang="en-US" altLang="ko-KR" sz="900"/>
              <a:t>https://www.udacity.com/wiki/ud197/install-vagrant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345803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35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433512"/>
            <a:ext cx="51816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476375"/>
            <a:ext cx="62388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4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7" y="1481137"/>
            <a:ext cx="51530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476375"/>
            <a:ext cx="78105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204912"/>
            <a:ext cx="80391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3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195387"/>
            <a:ext cx="80962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39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1933575"/>
            <a:ext cx="5886450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1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914525"/>
            <a:ext cx="80295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387" y="1995487"/>
            <a:ext cx="29432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690687"/>
            <a:ext cx="80581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12" y="2395537"/>
            <a:ext cx="26955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2352675"/>
            <a:ext cx="46958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22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1233487"/>
            <a:ext cx="57721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685925"/>
            <a:ext cx="83058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6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447800"/>
            <a:ext cx="8296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681162"/>
            <a:ext cx="82105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3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23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328737"/>
            <a:ext cx="76581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6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228725"/>
            <a:ext cx="79152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7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1328737"/>
            <a:ext cx="79629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5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519237"/>
            <a:ext cx="80391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6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147762"/>
            <a:ext cx="81819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1138237"/>
            <a:ext cx="77343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081087"/>
            <a:ext cx="64008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28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495425"/>
            <a:ext cx="76295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9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100137"/>
            <a:ext cx="77438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1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085850"/>
            <a:ext cx="80200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2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1100137"/>
            <a:ext cx="82772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357312"/>
            <a:ext cx="81819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2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362075"/>
            <a:ext cx="81057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1800225"/>
            <a:ext cx="58578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171575"/>
            <a:ext cx="81819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171575"/>
            <a:ext cx="81629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0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509712"/>
            <a:ext cx="82486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5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81125"/>
            <a:ext cx="81153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7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1614487"/>
            <a:ext cx="65722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138237"/>
            <a:ext cx="81438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8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21</Words>
  <Application>Microsoft Office PowerPoint</Application>
  <PresentationFormat>와이드스크린</PresentationFormat>
  <Paragraphs>21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Jacob</dc:creator>
  <cp:lastModifiedBy>Jacob</cp:lastModifiedBy>
  <cp:revision>25</cp:revision>
  <dcterms:created xsi:type="dcterms:W3CDTF">2015-12-13T05:48:26Z</dcterms:created>
  <dcterms:modified xsi:type="dcterms:W3CDTF">2015-12-15T06:38:37Z</dcterms:modified>
</cp:coreProperties>
</file>